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9" d="100"/>
          <a:sy n="79" d="100"/>
        </p:scale>
        <p:origin x="-78" y="-7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A769-DBD5-4DE5-8BB6-A1155327B829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A468-F867-4013-9765-1B82FC05A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2561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A769-DBD5-4DE5-8BB6-A1155327B829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A468-F867-4013-9765-1B82FC05A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00992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A769-DBD5-4DE5-8BB6-A1155327B829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A468-F867-4013-9765-1B82FC05A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699952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A769-DBD5-4DE5-8BB6-A1155327B829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A468-F867-4013-9765-1B82FC05A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887372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A769-DBD5-4DE5-8BB6-A1155327B829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A468-F867-4013-9765-1B82FC05A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706900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A769-DBD5-4DE5-8BB6-A1155327B829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A468-F867-4013-9765-1B82FC05A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80114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A769-DBD5-4DE5-8BB6-A1155327B829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A468-F867-4013-9765-1B82FC05A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23983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A769-DBD5-4DE5-8BB6-A1155327B829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A468-F867-4013-9765-1B82FC05A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81004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A769-DBD5-4DE5-8BB6-A1155327B829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A468-F867-4013-9765-1B82FC05A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42885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A769-DBD5-4DE5-8BB6-A1155327B829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A468-F867-4013-9765-1B82FC05A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25933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8DA769-DBD5-4DE5-8BB6-A1155327B829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6A1A468-F867-4013-9765-1B82FC05A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2409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8DA769-DBD5-4DE5-8BB6-A1155327B829}" type="datetimeFigureOut">
              <a:rPr lang="ko-KR" altLang="en-US" smtClean="0"/>
              <a:t>2024-03-30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A1A468-F867-4013-9765-1B82FC05AD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21167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98635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1-1. 1</a:t>
            </a:r>
            <a:r>
              <a:rPr lang="ko-KR" altLang="en-US" dirty="0" smtClean="0"/>
              <a:t>번 과제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</a:t>
            </a:r>
            <a:r>
              <a:rPr lang="ko-KR" altLang="en-US" dirty="0"/>
              <a:t>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1027" name="Picture 3" descr="C:\Users\Chan's Victus\Desktop\비전 수업\과제\1\캡처4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832" y="836712"/>
            <a:ext cx="420034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Chan's Victus\Desktop\비전 수업\과제\1\캡처5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3695589"/>
            <a:ext cx="4324223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Chan's Victus\Desktop\비전 수업\과제\1\캡처6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2434" y="854642"/>
            <a:ext cx="4351811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Chan's Victus\Desktop\비전 수업\과제\1\캡처7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6751" y="3765486"/>
            <a:ext cx="4320000" cy="689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92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98635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1-2. 1</a:t>
            </a:r>
            <a:r>
              <a:rPr lang="ko-KR" altLang="en-US" dirty="0" smtClean="0"/>
              <a:t>번 과제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결과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2050" name="Picture 2" descr="C:\Users\Chan's Victus\Desktop\비전 수업\과제\1\캡처8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131" y="1052736"/>
            <a:ext cx="5400000" cy="9027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1" name="Picture 3" descr="C:\Users\Chan's Victus\Desktop\비전 수업\과제\1\캡처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04" y="3088605"/>
            <a:ext cx="2880000" cy="24756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C:\Users\Chan's Victus\Desktop\비전 수업\과제\1\캡처2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11157" y="2769316"/>
            <a:ext cx="2880000" cy="304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 descr="C:\Users\Chan's Victus\Desktop\비전 수업\과제\1\캡처3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56176" y="2769315"/>
            <a:ext cx="2880000" cy="3047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1968332" y="2060848"/>
            <a:ext cx="190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R,G,B </a:t>
            </a:r>
            <a:r>
              <a:rPr lang="ko-KR" altLang="en-US" dirty="0" smtClean="0"/>
              <a:t>선택 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595705" y="5949280"/>
            <a:ext cx="19035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histogram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3599358" y="5958504"/>
            <a:ext cx="190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Histogram Equalized image 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6644377" y="5949280"/>
            <a:ext cx="1903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HSV Equalized image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113111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98635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-1. 2</a:t>
            </a:r>
            <a:r>
              <a:rPr lang="ko-KR" altLang="en-US" dirty="0" smtClean="0"/>
              <a:t>번 과제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</a:t>
            </a:r>
            <a:r>
              <a:rPr lang="ko-KR" altLang="en-US" dirty="0"/>
              <a:t>드</a:t>
            </a:r>
            <a:r>
              <a:rPr lang="en-US" altLang="ko-KR" dirty="0" smtClean="0"/>
              <a:t> </a:t>
            </a:r>
            <a:endParaRPr lang="ko-KR" altLang="en-US" dirty="0"/>
          </a:p>
        </p:txBody>
      </p:sp>
      <p:pic>
        <p:nvPicPr>
          <p:cNvPr id="3074" name="Picture 2" descr="C:\Users\Chan's Victus\Desktop\비전 수업\과제\2\캡처3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7961" y="1844824"/>
            <a:ext cx="425956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5" name="Picture 3" descr="C:\Users\Chan's Victus\Desktop\비전 수업\과제\2\캡처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7744" y="4724824"/>
            <a:ext cx="4320000" cy="762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1242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98635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2-2. 2</a:t>
            </a:r>
            <a:r>
              <a:rPr lang="ko-KR" altLang="en-US" dirty="0" smtClean="0"/>
              <a:t>번 과제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</a:t>
            </a:r>
            <a:r>
              <a:rPr lang="ko-KR" altLang="en-US" dirty="0"/>
              <a:t>과</a:t>
            </a:r>
          </a:p>
        </p:txBody>
      </p:sp>
      <p:pic>
        <p:nvPicPr>
          <p:cNvPr id="4098" name="Picture 2" descr="C:\Users\Chan's Victus\Desktop\비전 수업\과제\2\캡처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628800"/>
            <a:ext cx="7200000" cy="3874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83405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98635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3-1. 3</a:t>
            </a:r>
            <a:r>
              <a:rPr lang="ko-KR" altLang="en-US" dirty="0" smtClean="0"/>
              <a:t>번 과제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</a:t>
            </a:r>
            <a:r>
              <a:rPr lang="ko-KR" altLang="en-US" dirty="0"/>
              <a:t>드</a:t>
            </a:r>
          </a:p>
        </p:txBody>
      </p:sp>
      <p:pic>
        <p:nvPicPr>
          <p:cNvPr id="5122" name="Picture 2" descr="C:\Users\Chan's Victus\Desktop\비전 수업\과제\3\캡처2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5736" y="1484784"/>
            <a:ext cx="4223176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3" name="Picture 3" descr="C:\Users\Chan's Victus\Desktop\비전 수업\과제\3\캡처3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5739" y="4364784"/>
            <a:ext cx="4320000" cy="1124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060615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98635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3-2. 3</a:t>
            </a:r>
            <a:r>
              <a:rPr lang="ko-KR" altLang="en-US" dirty="0" smtClean="0"/>
              <a:t>번 과제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</a:t>
            </a:r>
            <a:r>
              <a:rPr lang="ko-KR" altLang="en-US" dirty="0"/>
              <a:t>과</a:t>
            </a:r>
          </a:p>
        </p:txBody>
      </p:sp>
      <p:pic>
        <p:nvPicPr>
          <p:cNvPr id="6146" name="Picture 2" descr="C:\Users\Chan's Victus\Desktop\비전 수업\과제\3\캡처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80928"/>
            <a:ext cx="4320000" cy="37134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7" name="Picture 3" descr="C:\Users\Chan's Victus\Desktop\비전 수업\과제\3\캡처4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0849" y="1155361"/>
            <a:ext cx="8001822" cy="1292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02627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98635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4-1. 4</a:t>
            </a:r>
            <a:r>
              <a:rPr lang="ko-KR" altLang="en-US" dirty="0" smtClean="0"/>
              <a:t>번 과제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코드</a:t>
            </a:r>
            <a:endParaRPr lang="en-US" altLang="ko-KR" dirty="0" smtClean="0"/>
          </a:p>
        </p:txBody>
      </p:sp>
      <p:pic>
        <p:nvPicPr>
          <p:cNvPr id="7170" name="Picture 2" descr="C:\Users\Chan's Victus\Desktop\비전 수업\과제\4\캡처5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1628800"/>
            <a:ext cx="4424765" cy="288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1" name="Picture 3" descr="C:\Users\Chan's Victus\Desktop\비전 수업\과제\4\캡처6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1720" y="4503167"/>
            <a:ext cx="4320000" cy="7625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2935698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179512" y="198635"/>
            <a:ext cx="57606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4-2. 4</a:t>
            </a:r>
            <a:r>
              <a:rPr lang="ko-KR" altLang="en-US" dirty="0" smtClean="0"/>
              <a:t>번 과제</a:t>
            </a:r>
            <a:r>
              <a:rPr lang="en-US" altLang="ko-KR" dirty="0" smtClean="0"/>
              <a:t> </a:t>
            </a:r>
            <a:r>
              <a:rPr lang="ko-KR" altLang="en-US" dirty="0" smtClean="0"/>
              <a:t>결</a:t>
            </a:r>
            <a:r>
              <a:rPr lang="ko-KR" altLang="en-US" dirty="0"/>
              <a:t>과</a:t>
            </a:r>
            <a:endParaRPr lang="en-US" altLang="ko-KR" dirty="0" smtClean="0"/>
          </a:p>
        </p:txBody>
      </p:sp>
      <p:pic>
        <p:nvPicPr>
          <p:cNvPr id="8194" name="Picture 2" descr="C:\Users\Chan's Victus\Desktop\비전 수업\과제\4\캡처.PN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0828" y="1196752"/>
            <a:ext cx="4320000" cy="19682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23528" y="328498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Otsu / erosion / 2</a:t>
            </a:r>
            <a:r>
              <a:rPr lang="ko-KR" altLang="en-US" dirty="0" smtClean="0"/>
              <a:t>회</a:t>
            </a:r>
            <a:endParaRPr lang="ko-KR" altLang="en-US" dirty="0"/>
          </a:p>
        </p:txBody>
      </p:sp>
      <p:pic>
        <p:nvPicPr>
          <p:cNvPr id="8195" name="Picture 3" descr="C:\Users\Chan's Victus\Desktop\비전 수업\과제\4\캡처2.PN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1234987"/>
            <a:ext cx="4320000" cy="18917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/>
          <p:cNvSpPr txBox="1"/>
          <p:nvPr/>
        </p:nvSpPr>
        <p:spPr>
          <a:xfrm>
            <a:off x="4751780" y="3284984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Otsu / dilation / 3</a:t>
            </a:r>
            <a:r>
              <a:rPr lang="ko-KR" altLang="en-US" dirty="0" smtClean="0"/>
              <a:t>회</a:t>
            </a:r>
            <a:endParaRPr lang="ko-KR" altLang="en-US" dirty="0"/>
          </a:p>
        </p:txBody>
      </p:sp>
      <p:pic>
        <p:nvPicPr>
          <p:cNvPr id="8196" name="Picture 4" descr="C:\Users\Chan's Victus\Desktop\비전 수업\과제\4\캡처3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5756" y="4005064"/>
            <a:ext cx="4320000" cy="18814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extBox 9"/>
          <p:cNvSpPr txBox="1"/>
          <p:nvPr/>
        </p:nvSpPr>
        <p:spPr>
          <a:xfrm>
            <a:off x="323528" y="6093296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Adaptive median / opening / 1</a:t>
            </a:r>
            <a:r>
              <a:rPr lang="ko-KR" altLang="en-US" dirty="0" smtClean="0"/>
              <a:t>회</a:t>
            </a:r>
            <a:endParaRPr lang="ko-KR" altLang="en-US" dirty="0"/>
          </a:p>
        </p:txBody>
      </p:sp>
      <p:pic>
        <p:nvPicPr>
          <p:cNvPr id="8197" name="Picture 5" descr="C:\Users\Chan's Victus\Desktop\비전 수업\과제\4\캡처4.PN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008" y="3972590"/>
            <a:ext cx="4320000" cy="19463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4751780" y="6094603"/>
            <a:ext cx="41044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 smtClean="0"/>
              <a:t>Adaptive median </a:t>
            </a:r>
            <a:r>
              <a:rPr lang="en-US" altLang="ko-KR" smtClean="0"/>
              <a:t>/ closing / 2</a:t>
            </a:r>
            <a:r>
              <a:rPr lang="ko-KR" altLang="en-US" smtClean="0"/>
              <a:t>회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256779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45</TotalTime>
  <Words>83</Words>
  <Application>Microsoft Office PowerPoint</Application>
  <PresentationFormat>화면 슬라이드 쇼(4:3)</PresentationFormat>
  <Paragraphs>16</Paragraphs>
  <Slides>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9" baseType="lpstr"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Chan's Victus</dc:creator>
  <cp:lastModifiedBy>Chan's Victus</cp:lastModifiedBy>
  <cp:revision>2</cp:revision>
  <dcterms:created xsi:type="dcterms:W3CDTF">2024-03-30T08:01:12Z</dcterms:created>
  <dcterms:modified xsi:type="dcterms:W3CDTF">2024-03-30T08:46:24Z</dcterms:modified>
</cp:coreProperties>
</file>